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3e8fa40d.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fa485b719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fa6b7d0bb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fa5e8b4b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fab2419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fa6f08356e.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fa3ec01b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7b641415.png"/><Relationship Id="rId3" Type="http://schemas.openxmlformats.org/officeDocument/2006/relationships/image" Target="../media/file2fa6762adfc.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7f8cb06a.png"/><Relationship Id="rId3" Type="http://schemas.openxmlformats.org/officeDocument/2006/relationships/image" Target="../media/file2fa6d92409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1ccd27ca.png"/><Relationship Id="rId3" Type="http://schemas.openxmlformats.org/officeDocument/2006/relationships/image" Target="../media/file2fa60ef4d8b.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7ecc1264.png"/><Relationship Id="rId3" Type="http://schemas.openxmlformats.org/officeDocument/2006/relationships/image" Target="../media/file2fa7cba4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4a8db202.png"/><Relationship Id="rId3" Type="http://schemas.openxmlformats.org/officeDocument/2006/relationships/image" Target="../media/file2fa1ca1c78b.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4133855c.png"/><Relationship Id="rId3" Type="http://schemas.openxmlformats.org/officeDocument/2006/relationships/image" Target="../media/file2fa1d787c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5132f470.png"/><Relationship Id="rId3" Type="http://schemas.openxmlformats.org/officeDocument/2006/relationships/image" Target="../media/file2fa684e0eb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5ca7c292.png"/><Relationship Id="rId3" Type="http://schemas.openxmlformats.org/officeDocument/2006/relationships/image" Target="../media/file2fa9d72ec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3632e7b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480a37df.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16da366c.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502af82c.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350b39d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740125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7731311d.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318,121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318,121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205 triages made. This is an decrease of 13 triages compared to the previous day (218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10 September there were 1,038 triages to NHS Pathways for COVID-19, this is an average of 148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2020-09-13T21:05:03Z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